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1911AB4C-B3B2-47CD-BD54-A907F0AB4573}">
          <p14:sldIdLst>
            <p14:sldId id="256"/>
            <p14:sldId id="258"/>
            <p14:sldId id="257"/>
            <p14:sldId id="259"/>
            <p14:sldId id="260"/>
          </p14:sldIdLst>
        </p14:section>
        <p14:section name="Ενότητα χωρίς τίτλο" id="{E3E68516-BE4B-4A19-9FC3-6BC8AE65C05C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563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470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192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95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11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383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863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94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062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525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089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7516-FAB7-488C-8F69-7A7CBEBFFF34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30EC2-1A85-4E2D-9BE0-2EFFF9982B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22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1-3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5400" b="1" baseline="30000" dirty="0">
                <a:solidFill>
                  <a:srgbClr val="FF0000"/>
                </a:solidFill>
              </a:rPr>
              <a:t> Ανταποδίδοντας</a:t>
            </a:r>
          </a:p>
          <a:p>
            <a:endParaRPr lang="el-GR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1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43919"/>
            <a:ext cx="5180244" cy="561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8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29" y="2132856"/>
            <a:ext cx="2162107" cy="472904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0647"/>
            <a:ext cx="2103820" cy="658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4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924944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-195647"/>
            <a:ext cx="3283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9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97" y="0"/>
            <a:ext cx="5172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924944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-195647"/>
            <a:ext cx="3283818" cy="685800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41" y="0"/>
            <a:ext cx="2730950" cy="362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7" y="0"/>
            <a:ext cx="7223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7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924944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-195647"/>
            <a:ext cx="3283818" cy="685800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3721"/>
            <a:ext cx="2173146" cy="288122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0648"/>
            <a:ext cx="3131345" cy="297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3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885"/>
            <a:ext cx="9144000" cy="426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4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924944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222505"/>
            <a:ext cx="3283818" cy="685800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3721"/>
            <a:ext cx="2173146" cy="288122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0648"/>
            <a:ext cx="3131345" cy="297270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348" y="3513440"/>
            <a:ext cx="2720813" cy="127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4080"/>
            <a:ext cx="3417845" cy="657051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4080"/>
            <a:ext cx="1894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1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06495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222505"/>
            <a:ext cx="3283818" cy="685800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74" y="33663"/>
            <a:ext cx="1219283" cy="441437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26"/>
            <a:ext cx="1873716" cy="360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8720"/>
            <a:ext cx="5212862" cy="5517232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88"/>
            <a:ext cx="403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8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06495"/>
            <a:ext cx="3429791" cy="371703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222505"/>
            <a:ext cx="3283818" cy="6858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-6297"/>
            <a:ext cx="3307867" cy="350100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303" y="-222505"/>
            <a:ext cx="2737119" cy="46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535" y="0"/>
            <a:ext cx="1988929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06495"/>
            <a:ext cx="3429791" cy="371703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222505"/>
            <a:ext cx="3283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4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206" y="1556792"/>
            <a:ext cx="1951496" cy="548984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035" y="0"/>
            <a:ext cx="2419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6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92" y="-315416"/>
            <a:ext cx="3865192" cy="594380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19" y="2348881"/>
            <a:ext cx="3723868" cy="450911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292" y="1268760"/>
            <a:ext cx="175015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4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</Words>
  <Application>Microsoft Office PowerPoint</Application>
  <PresentationFormat>Προβολή στην οθόνη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Θέμα του Office</vt:lpstr>
      <vt:lpstr>Τσάρλυ 1-3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1-3</dc:title>
  <dc:creator>Mihas</dc:creator>
  <cp:lastModifiedBy>Mihas</cp:lastModifiedBy>
  <cp:revision>5</cp:revision>
  <dcterms:created xsi:type="dcterms:W3CDTF">2013-08-17T08:45:18Z</dcterms:created>
  <dcterms:modified xsi:type="dcterms:W3CDTF">2013-08-17T14:37:16Z</dcterms:modified>
</cp:coreProperties>
</file>